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67" r:id="rId15"/>
    <p:sldId id="271" r:id="rId16"/>
    <p:sldId id="270" r:id="rId17"/>
    <p:sldId id="272" r:id="rId18"/>
    <p:sldId id="274" r:id="rId19"/>
    <p:sldId id="266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0FDB-025B-4A8B-BAEB-1C5C745AB963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zanimatika.narod.ru/RF15_7.htm" TargetMode="External"/><Relationship Id="rId13" Type="http://schemas.openxmlformats.org/officeDocument/2006/relationships/hyperlink" Target="http://www.kazachiy-krug.ru/forum/viewtopic.php?f=22&amp;t=75&amp;p=146" TargetMode="External"/><Relationship Id="rId18" Type="http://schemas.openxmlformats.org/officeDocument/2006/relationships/hyperlink" Target="http://gtrf.info/1_62_998_13.html" TargetMode="External"/><Relationship Id="rId3" Type="http://schemas.openxmlformats.org/officeDocument/2006/relationships/hyperlink" Target="http://www.tvoyrebenok.ru/fon-dlya-prezentacii-po-literature.shtml" TargetMode="External"/><Relationship Id="rId21" Type="http://schemas.openxmlformats.org/officeDocument/2006/relationships/hyperlink" Target="http://www.yarskonline.ru/news/hakasia/25_09_12_v-hakasii-koni-zatoptali-pyatiletnego-mal.html" TargetMode="External"/><Relationship Id="rId7" Type="http://schemas.openxmlformats.org/officeDocument/2006/relationships/hyperlink" Target="http://www.stihi.ru/2007/04/19-1024" TargetMode="External"/><Relationship Id="rId12" Type="http://schemas.openxmlformats.org/officeDocument/2006/relationships/hyperlink" Target="http://www.turism.irnd.ru/page448.html" TargetMode="External"/><Relationship Id="rId17" Type="http://schemas.openxmlformats.org/officeDocument/2006/relationships/hyperlink" Target="http://bushinkan.mybb.ru/viewtopic.php?id=56" TargetMode="External"/><Relationship Id="rId2" Type="http://schemas.openxmlformats.org/officeDocument/2006/relationships/image" Target="../media/image42.png"/><Relationship Id="rId16" Type="http://schemas.openxmlformats.org/officeDocument/2006/relationships/hyperlink" Target="http://voenpro.ru/voentorg/Naklejka_Za_Veru_Don_Otechestvo" TargetMode="External"/><Relationship Id="rId20" Type="http://schemas.openxmlformats.org/officeDocument/2006/relationships/hyperlink" Target="http://cat.convdocs.org/docs/index-1365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rdovina.ru/verses/?id=616" TargetMode="External"/><Relationship Id="rId11" Type="http://schemas.openxmlformats.org/officeDocument/2006/relationships/hyperlink" Target="http://kushva-online.ru/blog/post/fisher/4256/" TargetMode="External"/><Relationship Id="rId5" Type="http://schemas.openxmlformats.org/officeDocument/2006/relationships/hyperlink" Target="http://www.slavakubani.ru/read.php?id=1885" TargetMode="External"/><Relationship Id="rId15" Type="http://schemas.openxmlformats.org/officeDocument/2006/relationships/hyperlink" Target="http://www.crown6.org/publ/75-1-0-4151" TargetMode="External"/><Relationship Id="rId23" Type="http://schemas.openxmlformats.org/officeDocument/2006/relationships/hyperlink" Target="http://rostov-region.ru/legends/item/f00/s00/e0000008/index.shtml" TargetMode="External"/><Relationship Id="rId10" Type="http://schemas.openxmlformats.org/officeDocument/2006/relationships/hyperlink" Target="http://www.turism.irnd.ru/page459.html" TargetMode="External"/><Relationship Id="rId19" Type="http://schemas.openxmlformats.org/officeDocument/2006/relationships/hyperlink" Target="http://www.kazydub.ru/gallery/displayimage.php?album=2&amp;pos=63" TargetMode="External"/><Relationship Id="rId4" Type="http://schemas.openxmlformats.org/officeDocument/2006/relationships/hyperlink" Target="http://cs3.a5.ru/media/44/dc/ae/1280_44dcae5745283cfd54373a4c36ad38a7.png" TargetMode="External"/><Relationship Id="rId9" Type="http://schemas.openxmlformats.org/officeDocument/2006/relationships/hyperlink" Target="http://www.realmusic.ru/aljabxew/71576" TargetMode="External"/><Relationship Id="rId14" Type="http://schemas.openxmlformats.org/officeDocument/2006/relationships/hyperlink" Target="http://photocentra.ru/work/323198" TargetMode="External"/><Relationship Id="rId22" Type="http://schemas.openxmlformats.org/officeDocument/2006/relationships/hyperlink" Target="http://saf-denis.narod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Admin\Рабочий стол\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95063" cy="64119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285728"/>
            <a:ext cx="721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Азбука </a:t>
            </a:r>
          </a:p>
          <a:p>
            <a:pPr algn="ctr"/>
            <a:r>
              <a:rPr lang="ru-RU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д</a:t>
            </a:r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онского</a:t>
            </a:r>
          </a:p>
          <a:p>
            <a:pPr algn="ctr"/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</a:t>
            </a:r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казака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92919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7" name="Picture 5" descr="C:\Documents and Settings\Admin\Рабочий стол\kar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4129268" cy="4344174"/>
          </a:xfrm>
          <a:prstGeom prst="rect">
            <a:avLst/>
          </a:prstGeom>
          <a:noFill/>
        </p:spPr>
      </p:pic>
      <p:pic>
        <p:nvPicPr>
          <p:cNvPr id="18440" name="Picture 8" descr="C:\Documents and Settings\Admin\Рабочий стол\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000108"/>
            <a:ext cx="1571636" cy="14871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Н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78605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Нашет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и нагайка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3286124"/>
            <a:ext cx="3643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yrillicOld" pitchFamily="2" charset="0"/>
              </a:rPr>
              <a:t>Был стремительным галоп.</a:t>
            </a:r>
          </a:p>
          <a:p>
            <a:r>
              <a:rPr lang="ru-RU" sz="2000" dirty="0" smtClean="0">
                <a:latin typeface="CyrillicOld" pitchFamily="2" charset="0"/>
              </a:rPr>
              <a:t>Конь несется – ветер в лоб.</a:t>
            </a:r>
          </a:p>
          <a:p>
            <a:r>
              <a:rPr lang="ru-RU" sz="2000" dirty="0" smtClean="0">
                <a:latin typeface="CyrillicOld" pitchFamily="2" charset="0"/>
              </a:rPr>
              <a:t>Так казак не скажет «нет»</a:t>
            </a:r>
          </a:p>
          <a:p>
            <a:r>
              <a:rPr lang="ru-RU" sz="2000" dirty="0" smtClean="0">
                <a:latin typeface="CyrillicOld" pitchFamily="2" charset="0"/>
              </a:rPr>
              <a:t>И зовет галоп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«</a:t>
            </a:r>
            <a:r>
              <a:rPr lang="ru-RU" sz="2000" dirty="0" err="1" smtClean="0">
                <a:solidFill>
                  <a:srgbClr val="FF0000"/>
                </a:solidFill>
                <a:latin typeface="CyrillicOld" pitchFamily="2" charset="0"/>
              </a:rPr>
              <a:t>нашет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».</a:t>
            </a:r>
          </a:p>
          <a:p>
            <a:r>
              <a:rPr lang="ru-RU" sz="2000" dirty="0" smtClean="0">
                <a:latin typeface="CyrillicOld" pitchFamily="2" charset="0"/>
              </a:rPr>
              <a:t>Что ты знаешь про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нагайку</a:t>
            </a:r>
            <a:r>
              <a:rPr lang="ru-RU" sz="2000" dirty="0" smtClean="0">
                <a:latin typeface="CyrillicOld" pitchFamily="2" charset="0"/>
              </a:rPr>
              <a:t>?</a:t>
            </a:r>
          </a:p>
          <a:p>
            <a:r>
              <a:rPr lang="ru-RU" sz="2000" dirty="0" smtClean="0">
                <a:latin typeface="CyrillicOld" pitchFamily="2" charset="0"/>
              </a:rPr>
              <a:t>Ну-ка, милый, отвечай-ка!</a:t>
            </a:r>
          </a:p>
          <a:p>
            <a:r>
              <a:rPr lang="ru-RU" sz="2000" dirty="0" smtClean="0">
                <a:latin typeface="CyrillicOld" pitchFamily="2" charset="0"/>
              </a:rPr>
              <a:t>Провинишься – будешь знать,</a:t>
            </a:r>
          </a:p>
          <a:p>
            <a:r>
              <a:rPr lang="ru-RU" sz="2000" dirty="0" smtClean="0">
                <a:latin typeface="CyrillicOld" pitchFamily="2" charset="0"/>
              </a:rPr>
              <a:t>Не захочешь есть и спать.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2066" y="350043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Одежда казака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628" y="4143380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Одна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одежда</a:t>
            </a:r>
            <a:r>
              <a:rPr lang="ru-RU" dirty="0" smtClean="0">
                <a:latin typeface="CyrillicOld" pitchFamily="2" charset="0"/>
              </a:rPr>
              <a:t> для парада,</a:t>
            </a:r>
          </a:p>
          <a:p>
            <a:r>
              <a:rPr lang="ru-RU" dirty="0" smtClean="0">
                <a:latin typeface="CyrillicOld" pitchFamily="2" charset="0"/>
              </a:rPr>
              <a:t>Здесь все отличия, награды.</a:t>
            </a:r>
          </a:p>
          <a:p>
            <a:r>
              <a:rPr lang="ru-RU" dirty="0" smtClean="0">
                <a:latin typeface="CyrillicOld" pitchFamily="2" charset="0"/>
              </a:rPr>
              <a:t>А в форме строгой шёл в поход</a:t>
            </a:r>
          </a:p>
          <a:p>
            <a:r>
              <a:rPr lang="ru-RU" dirty="0" smtClean="0">
                <a:latin typeface="CyrillicOld" pitchFamily="2" charset="0"/>
              </a:rPr>
              <a:t>И рвался в бой за свой народ.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715016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5500702"/>
            <a:ext cx="1487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21509" name="Picture 5" descr="Донской каз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71480"/>
            <a:ext cx="2844789" cy="298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C:\Documents and Settings\Admin\Рабочий стол\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0042"/>
            <a:ext cx="1724028" cy="250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Присяга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786" y="335756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Был казачок почти ребёнком.</a:t>
            </a:r>
          </a:p>
          <a:p>
            <a:r>
              <a:rPr lang="ru-RU" dirty="0" smtClean="0">
                <a:latin typeface="CyrillicOld" pitchFamily="2" charset="0"/>
              </a:rPr>
              <a:t>Но выбирал он жеребёнка</a:t>
            </a:r>
          </a:p>
          <a:p>
            <a:r>
              <a:rPr lang="ru-RU" dirty="0" smtClean="0">
                <a:latin typeface="CyrillicOld" pitchFamily="2" charset="0"/>
              </a:rPr>
              <a:t>(В том помогала вся родня),</a:t>
            </a:r>
          </a:p>
          <a:p>
            <a:r>
              <a:rPr lang="ru-RU" dirty="0" smtClean="0">
                <a:latin typeface="CyrillicOld" pitchFamily="2" charset="0"/>
              </a:rPr>
              <a:t>Для службы верного коня.</a:t>
            </a:r>
          </a:p>
          <a:p>
            <a:r>
              <a:rPr lang="ru-RU" dirty="0" smtClean="0">
                <a:latin typeface="CyrillicOld" pitchFamily="2" charset="0"/>
              </a:rPr>
              <a:t>Когда ж казак давал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присягу</a:t>
            </a:r>
            <a:r>
              <a:rPr lang="ru-RU" dirty="0" smtClean="0">
                <a:latin typeface="CyrillicOld" pitchFamily="2" charset="0"/>
              </a:rPr>
              <a:t>,</a:t>
            </a:r>
          </a:p>
          <a:p>
            <a:r>
              <a:rPr lang="ru-RU" dirty="0" smtClean="0">
                <a:latin typeface="CyrillicOld" pitchFamily="2" charset="0"/>
              </a:rPr>
              <a:t>То клялся в смелости, отваге.</a:t>
            </a:r>
          </a:p>
          <a:p>
            <a:r>
              <a:rPr lang="ru-RU" dirty="0" smtClean="0">
                <a:latin typeface="CyrillicOld" pitchFamily="2" charset="0"/>
              </a:rPr>
              <a:t>И так служил он ночью, днём</a:t>
            </a:r>
          </a:p>
          <a:p>
            <a:r>
              <a:rPr lang="ru-RU" dirty="0" smtClean="0">
                <a:latin typeface="CyrillicOld" pitchFamily="2" charset="0"/>
              </a:rPr>
              <a:t>С горячим преданным конём.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6248" y="2714620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Разин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Степан Тимофеевич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30936" y="5857892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В.Алябьев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8194" name="Picture 2" descr="http://scarb.3bb.ru/uploads/0001/ca/bd/13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00042"/>
            <a:ext cx="2487599" cy="250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28604"/>
            <a:ext cx="189775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857752" y="36433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У костра возле реки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err="1" smtClean="0">
                <a:latin typeface="CyrillicOld" pitchFamily="2" charset="0"/>
              </a:rPr>
              <a:t>Собралися</a:t>
            </a:r>
            <a:r>
              <a:rPr lang="ru-RU" dirty="0" smtClean="0">
                <a:latin typeface="CyrillicOld" pitchFamily="2" charset="0"/>
              </a:rPr>
              <a:t> казаки.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Добрый молодец стоял,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Перед ними речь держал.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-Удалые молодцы,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Ваши сабельки остры,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Вот он я, зовусь Степаном,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Выбирайте атаманом. 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С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Станица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500438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Не хотим мы жить в столице,</a:t>
            </a:r>
          </a:p>
          <a:p>
            <a:r>
              <a:rPr lang="ru-RU" dirty="0" smtClean="0">
                <a:latin typeface="CyrillicOld" pitchFamily="2" charset="0"/>
              </a:rPr>
              <a:t>Любим мы свою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станицу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r>
              <a:rPr lang="ru-RU" dirty="0" smtClean="0">
                <a:latin typeface="CyrillicOld" pitchFamily="2" charset="0"/>
              </a:rPr>
              <a:t>Помним дедовский завет:</a:t>
            </a:r>
          </a:p>
          <a:p>
            <a:r>
              <a:rPr lang="ru-RU" dirty="0" smtClean="0">
                <a:latin typeface="CyrillicOld" pitchFamily="2" charset="0"/>
              </a:rPr>
              <a:t>Лучше в мире места нет.</a:t>
            </a:r>
          </a:p>
          <a:p>
            <a:r>
              <a:rPr lang="ru-RU" dirty="0" smtClean="0">
                <a:latin typeface="CyrillicOld" pitchFamily="2" charset="0"/>
              </a:rPr>
              <a:t>Сход станичный – как собранье.</a:t>
            </a:r>
          </a:p>
          <a:p>
            <a:r>
              <a:rPr lang="ru-RU" dirty="0" smtClean="0">
                <a:latin typeface="CyrillicOld" pitchFamily="2" charset="0"/>
              </a:rPr>
              <a:t>Вечерком аль утром ранним</a:t>
            </a:r>
          </a:p>
          <a:p>
            <a:r>
              <a:rPr lang="ru-RU" dirty="0" smtClean="0">
                <a:latin typeface="CyrillicOld" pitchFamily="2" charset="0"/>
              </a:rPr>
              <a:t>Соберутся земляки и гуторят казаки.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264318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Табун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Мчатся  весело, игриво</a:t>
            </a:r>
          </a:p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Табуны</a:t>
            </a:r>
            <a:r>
              <a:rPr lang="ru-RU" dirty="0" smtClean="0">
                <a:latin typeface="CyrillicOld" pitchFamily="2" charset="0"/>
              </a:rPr>
              <a:t>, сияя гривой.</a:t>
            </a:r>
          </a:p>
          <a:p>
            <a:r>
              <a:rPr lang="ru-RU" dirty="0" smtClean="0">
                <a:latin typeface="CyrillicOld" pitchFamily="2" charset="0"/>
              </a:rPr>
              <a:t>Это было, нет, не сном...</a:t>
            </a:r>
          </a:p>
          <a:p>
            <a:r>
              <a:rPr lang="ru-RU" dirty="0" smtClean="0">
                <a:latin typeface="CyrillicOld" pitchFamily="2" charset="0"/>
              </a:rPr>
              <a:t>Угонись за табуном!</a:t>
            </a:r>
          </a:p>
          <a:p>
            <a:r>
              <a:rPr lang="ru-RU" dirty="0" smtClean="0">
                <a:latin typeface="CyrillicOld" pitchFamily="2" charset="0"/>
              </a:rPr>
              <a:t>В сердце нежность и отрада,</a:t>
            </a:r>
          </a:p>
          <a:p>
            <a:r>
              <a:rPr lang="ru-RU" dirty="0" smtClean="0">
                <a:latin typeface="CyrillicOld" pitchFamily="2" charset="0"/>
              </a:rPr>
              <a:t>Как коней увидишь стадо.</a:t>
            </a:r>
          </a:p>
          <a:p>
            <a:r>
              <a:rPr lang="ru-RU" dirty="0" smtClean="0">
                <a:latin typeface="CyrillicOld" pitchFamily="2" charset="0"/>
              </a:rPr>
              <a:t>Вот несутся косяки.</a:t>
            </a:r>
          </a:p>
          <a:p>
            <a:r>
              <a:rPr lang="ru-RU" dirty="0" smtClean="0">
                <a:latin typeface="CyrillicOld" pitchFamily="2" charset="0"/>
              </a:rPr>
              <a:t>Так изящны и легки.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0070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9218" name="Picture 2" descr="http://im7-tub-ru.yandex.net/i?id=21111642-57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1" y="642918"/>
            <a:ext cx="267892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radikal.ua/data/upload/49112/69fda/af93ef3e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6534" y="571481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У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Ушкуй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(вёсельная лодка)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3643314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Наш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ушкуй</a:t>
            </a:r>
            <a:r>
              <a:rPr lang="ru-RU" dirty="0" smtClean="0">
                <a:latin typeface="CyrillicOld" pitchFamily="2" charset="0"/>
              </a:rPr>
              <a:t> вперед плывет,</a:t>
            </a:r>
          </a:p>
          <a:p>
            <a:r>
              <a:rPr lang="ru-RU" dirty="0" smtClean="0">
                <a:latin typeface="CyrillicOld" pitchFamily="2" charset="0"/>
              </a:rPr>
              <a:t>Все рифы обходя и мели.</a:t>
            </a:r>
          </a:p>
          <a:p>
            <a:r>
              <a:rPr lang="ru-RU" dirty="0" smtClean="0">
                <a:latin typeface="CyrillicOld" pitchFamily="2" charset="0"/>
              </a:rPr>
              <a:t>Впереди сраженье ждет.</a:t>
            </a:r>
          </a:p>
          <a:p>
            <a:r>
              <a:rPr lang="ru-RU" dirty="0" smtClean="0">
                <a:latin typeface="CyrillicOld" pitchFamily="2" charset="0"/>
              </a:rPr>
              <a:t>Мы победить врагов сумели!</a:t>
            </a: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235743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Флаг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Ростовской области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2928934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Флаг </a:t>
            </a:r>
            <a:r>
              <a:rPr lang="ru-RU" dirty="0" smtClean="0">
                <a:latin typeface="CyrillicOld" pitchFamily="2" charset="0"/>
              </a:rPr>
              <a:t>ростовский наш приметный,</a:t>
            </a:r>
          </a:p>
          <a:p>
            <a:r>
              <a:rPr lang="ru-RU" dirty="0" smtClean="0">
                <a:latin typeface="CyrillicOld" pitchFamily="2" charset="0"/>
              </a:rPr>
              <a:t>Он - красивый, он –заветный.</a:t>
            </a:r>
          </a:p>
          <a:p>
            <a:r>
              <a:rPr lang="ru-RU" dirty="0" smtClean="0">
                <a:latin typeface="CyrillicOld" pitchFamily="2" charset="0"/>
              </a:rPr>
              <a:t>Четыре ярких полосы</a:t>
            </a:r>
          </a:p>
          <a:p>
            <a:r>
              <a:rPr lang="ru-RU" dirty="0" smtClean="0">
                <a:latin typeface="CyrillicOld" pitchFamily="2" charset="0"/>
              </a:rPr>
              <a:t>И непросто для красы.</a:t>
            </a:r>
          </a:p>
          <a:p>
            <a:r>
              <a:rPr lang="ru-RU" dirty="0" smtClean="0">
                <a:latin typeface="CyrillicOld" pitchFamily="2" charset="0"/>
              </a:rPr>
              <a:t>Раскрою флага вам секрет: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yrillicOld" pitchFamily="2" charset="0"/>
              </a:rPr>
              <a:t>Белый цвет — как белый снег,</a:t>
            </a:r>
          </a:p>
          <a:p>
            <a:r>
              <a:rPr lang="ru-RU" dirty="0" smtClean="0">
                <a:latin typeface="CyrillicOld" pitchFamily="2" charset="0"/>
              </a:rPr>
              <a:t>Жёлтый – солнца яркий свет,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Синий —Дон нам шлёт привет,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Ну, а красный — будто мак!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Это наш ростовский флаг.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5715016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(О.Плотникова)</a:t>
            </a:r>
          </a:p>
        </p:txBody>
      </p:sp>
      <p:pic>
        <p:nvPicPr>
          <p:cNvPr id="6146" name="Picture 2" descr="http://i79.beon.ru/42/36/13642/24/19802324/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494" y="500042"/>
            <a:ext cx="270810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vseflagi.ru/upload/symbolics/flag/preview/rostovskaya_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642918"/>
            <a:ext cx="2357453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629038" y="528638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(О.Плотникова)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Х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2859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Хутор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000372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Хутора</a:t>
            </a:r>
            <a:r>
              <a:rPr lang="ru-RU" dirty="0" smtClean="0">
                <a:latin typeface="CyrillicOld" pitchFamily="2" charset="0"/>
              </a:rPr>
              <a:t>, вы, хутора,</a:t>
            </a:r>
          </a:p>
          <a:p>
            <a:r>
              <a:rPr lang="ru-RU" dirty="0" smtClean="0">
                <a:latin typeface="CyrillicOld" pitchFamily="2" charset="0"/>
              </a:rPr>
              <a:t>Надо ехать к вам с утра.</a:t>
            </a:r>
          </a:p>
          <a:p>
            <a:r>
              <a:rPr lang="ru-RU" dirty="0" smtClean="0">
                <a:latin typeface="CyrillicOld" pitchFamily="2" charset="0"/>
              </a:rPr>
              <a:t>Ох дорога далека</a:t>
            </a:r>
          </a:p>
          <a:p>
            <a:r>
              <a:rPr lang="ru-RU" dirty="0" smtClean="0">
                <a:latin typeface="CyrillicOld" pitchFamily="2" charset="0"/>
              </a:rPr>
              <a:t>К поселеньям казака,</a:t>
            </a:r>
          </a:p>
          <a:p>
            <a:r>
              <a:rPr lang="ru-RU" dirty="0" smtClean="0">
                <a:latin typeface="CyrillicOld" pitchFamily="2" charset="0"/>
              </a:rPr>
              <a:t>Чтоб добраться до окраин,</a:t>
            </a:r>
          </a:p>
          <a:p>
            <a:r>
              <a:rPr lang="ru-RU" dirty="0" smtClean="0">
                <a:latin typeface="CyrillicOld" pitchFamily="2" charset="0"/>
              </a:rPr>
              <a:t>Вас связать с казачьим краем.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250030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Церковь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Перед самой грозной битвой</a:t>
            </a:r>
          </a:p>
          <a:p>
            <a:r>
              <a:rPr lang="ru-RU" dirty="0" smtClean="0">
                <a:latin typeface="CyrillicOld" pitchFamily="2" charset="0"/>
              </a:rPr>
              <a:t>Совершал казак молитву.</a:t>
            </a:r>
          </a:p>
          <a:p>
            <a:r>
              <a:rPr lang="ru-RU" dirty="0" smtClean="0">
                <a:latin typeface="CyrillicOld" pitchFamily="2" charset="0"/>
              </a:rPr>
              <a:t>Все – от сына до отца</a:t>
            </a:r>
          </a:p>
          <a:p>
            <a:r>
              <a:rPr lang="ru-RU" dirty="0" smtClean="0">
                <a:latin typeface="CyrillicOld" pitchFamily="2" charset="0"/>
              </a:rPr>
              <a:t>С верой в бога до конца.</a:t>
            </a:r>
          </a:p>
          <a:p>
            <a:r>
              <a:rPr lang="ru-RU" dirty="0" smtClean="0">
                <a:latin typeface="CyrillicOld" pitchFamily="2" charset="0"/>
              </a:rPr>
              <a:t>Отправляясь в путь-дорогу,</a:t>
            </a:r>
          </a:p>
          <a:p>
            <a:r>
              <a:rPr lang="ru-RU" dirty="0" smtClean="0">
                <a:latin typeface="CyrillicOld" pitchFamily="2" charset="0"/>
              </a:rPr>
              <a:t>Обращались в мыслях к богу</a:t>
            </a:r>
          </a:p>
          <a:p>
            <a:r>
              <a:rPr lang="ru-RU" dirty="0" smtClean="0">
                <a:latin typeface="CyrillicOld" pitchFamily="2" charset="0"/>
              </a:rPr>
              <a:t>В праздник все у алтаря,</a:t>
            </a:r>
          </a:p>
          <a:p>
            <a:r>
              <a:rPr lang="ru-RU" dirty="0" smtClean="0">
                <a:latin typeface="CyrillicOld" pitchFamily="2" charset="0"/>
              </a:rPr>
              <a:t>Славя бога и царя.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5000636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0070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71480"/>
            <a:ext cx="259319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ttp://dikoepole.files.wordpress.com/2010/01/gavrilachenko.jpg?w=4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3704" y="500042"/>
            <a:ext cx="260149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Ч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5003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Чуб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Ш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228599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Шашка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4286256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А.Туроверов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 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1432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У казака фуражка набок,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На лоб упал упрямый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чуб</a:t>
            </a:r>
            <a:r>
              <a:rPr lang="ru-RU" dirty="0" smtClean="0">
                <a:latin typeface="CyrillicOld" pitchFamily="2" charset="0"/>
              </a:rPr>
              <a:t>.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Дух вольный атаманцу сладок,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О том он заявляет вслух.</a:t>
            </a:r>
          </a:p>
          <a:p>
            <a:r>
              <a:rPr lang="ru-RU" dirty="0" smtClean="0">
                <a:latin typeface="CyrillicOld" pitchFamily="2" charset="0"/>
              </a:rPr>
              <a:t>Донцы придумали обычай: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Налево – чуб лихой носить.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Им ухо слева закрывали,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Чтоб беглеца в строю укрыть.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4546" y="5572140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(И.Мордовина)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71480"/>
            <a:ext cx="1883426" cy="251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43438" y="3071810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А вот и пика родовая,</a:t>
            </a:r>
            <a:b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Подруга славы и побед,</a:t>
            </a:r>
            <a:b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И наша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шашка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 боевая –</a:t>
            </a:r>
            <a:b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С ней бился я и бился дед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CyrillicOld" pitchFamily="2" charset="0"/>
            </a:endParaRPr>
          </a:p>
        </p:txBody>
      </p:sp>
      <p:pic>
        <p:nvPicPr>
          <p:cNvPr id="4101" name="Picture 5" descr="http://www.podarokmos.ru/6.file/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643446"/>
            <a:ext cx="4014636" cy="122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http://www.rkka.ru/uniform/images/kaz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357166"/>
            <a:ext cx="1273153" cy="3404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Щ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50043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Дед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Щукарь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Э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21481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Дед </a:t>
            </a:r>
            <a:r>
              <a:rPr lang="ru-RU" dirty="0" err="1" smtClean="0">
                <a:solidFill>
                  <a:srgbClr val="FF0000"/>
                </a:solidFill>
                <a:latin typeface="CyrillicOld" pitchFamily="2" charset="0"/>
              </a:rPr>
              <a:t>Щукарь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 </a:t>
            </a:r>
            <a:r>
              <a:rPr lang="ru-RU" dirty="0" smtClean="0">
                <a:latin typeface="CyrillicOld" pitchFamily="2" charset="0"/>
              </a:rPr>
              <a:t>– старик известный,</a:t>
            </a:r>
          </a:p>
          <a:p>
            <a:r>
              <a:rPr lang="ru-RU" dirty="0" smtClean="0">
                <a:latin typeface="CyrillicOld" pitchFamily="2" charset="0"/>
              </a:rPr>
              <a:t>Персонаж он интересный</a:t>
            </a:r>
          </a:p>
          <a:p>
            <a:r>
              <a:rPr lang="ru-RU" dirty="0" smtClean="0">
                <a:latin typeface="CyrillicOld" pitchFamily="2" charset="0"/>
              </a:rPr>
              <a:t>Из «Поднятой целины».</a:t>
            </a:r>
          </a:p>
          <a:p>
            <a:r>
              <a:rPr lang="ru-RU" dirty="0" smtClean="0">
                <a:latin typeface="CyrillicOld" pitchFamily="2" charset="0"/>
              </a:rPr>
              <a:t>Познакомимся с ним мы.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Это грустное, грустное слово,</a:t>
            </a:r>
          </a:p>
          <a:p>
            <a:r>
              <a:rPr lang="ru-RU" dirty="0" smtClean="0">
                <a:latin typeface="CyrillicOld" pitchFamily="2" charset="0"/>
              </a:rPr>
              <a:t>Но его вспоминаем мы снова,</a:t>
            </a:r>
          </a:p>
          <a:p>
            <a:r>
              <a:rPr lang="ru-RU" dirty="0" smtClean="0">
                <a:latin typeface="CyrillicOld" pitchFamily="2" charset="0"/>
              </a:rPr>
              <a:t>Повторяя истории ход:</a:t>
            </a:r>
          </a:p>
          <a:p>
            <a:r>
              <a:rPr lang="ru-RU" dirty="0" smtClean="0">
                <a:latin typeface="CyrillicOld" pitchFamily="2" charset="0"/>
              </a:rPr>
              <a:t>Настрадался казачий народ.</a:t>
            </a:r>
          </a:p>
          <a:p>
            <a:r>
              <a:rPr lang="ru-RU" dirty="0" err="1" smtClean="0">
                <a:latin typeface="CyrillicOld" pitchFamily="2" charset="0"/>
              </a:rPr>
              <a:t>Старожитные</a:t>
            </a:r>
            <a:r>
              <a:rPr lang="ru-RU" dirty="0" smtClean="0">
                <a:latin typeface="CyrillicOld" pitchFamily="2" charset="0"/>
              </a:rPr>
              <a:t> земли покинул,</a:t>
            </a:r>
          </a:p>
          <a:p>
            <a:r>
              <a:rPr lang="ru-RU" dirty="0" smtClean="0">
                <a:latin typeface="CyrillicOld" pitchFamily="2" charset="0"/>
              </a:rPr>
              <a:t>На чужбине безрадостной сгинул.</a:t>
            </a:r>
          </a:p>
          <a:p>
            <a:r>
              <a:rPr lang="ru-RU" dirty="0" smtClean="0">
                <a:latin typeface="CyrillicOld" pitchFamily="2" charset="0"/>
              </a:rPr>
              <a:t>Так бывало по жизни не раз,</a:t>
            </a:r>
          </a:p>
          <a:p>
            <a:r>
              <a:rPr lang="ru-RU" dirty="0" smtClean="0">
                <a:latin typeface="CyrillicOld" pitchFamily="2" charset="0"/>
              </a:rPr>
              <a:t>Тихий Дон не забудет про вас!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6228" y="564357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(О.Плотникова)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0070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3074" name="Picture 2" descr="Дед Щука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315818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786314" y="242886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Эмиграция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pic>
        <p:nvPicPr>
          <p:cNvPr id="3076" name="Picture 4" descr="http://33tv.ru/upload/resize_cache/iblock/098/450_359_21fba0d24d6195a6e51a3d92f2d64cc5a/0982e20625c90156bef97d7a84ba5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04"/>
            <a:ext cx="2786082" cy="222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Ю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Юрт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Я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335756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Знаем мы: </a:t>
            </a:r>
            <a:r>
              <a:rPr lang="ru-RU" dirty="0" err="1" smtClean="0">
                <a:latin typeface="CyrillicOld" pitchFamily="2" charset="0"/>
              </a:rPr>
              <a:t>давным</a:t>
            </a:r>
            <a:r>
              <a:rPr lang="ru-RU" dirty="0" smtClean="0">
                <a:latin typeface="CyrillicOld" pitchFamily="2" charset="0"/>
              </a:rPr>
              <a:t> - давно</a:t>
            </a:r>
          </a:p>
          <a:p>
            <a:r>
              <a:rPr lang="ru-RU" dirty="0" smtClean="0">
                <a:latin typeface="CyrillicOld" pitchFamily="2" charset="0"/>
              </a:rPr>
              <a:t>Было так заведено:</a:t>
            </a:r>
          </a:p>
          <a:p>
            <a:r>
              <a:rPr lang="ru-RU" dirty="0" smtClean="0">
                <a:latin typeface="CyrillicOld" pitchFamily="2" charset="0"/>
              </a:rPr>
              <a:t>Подрастает казачок -</a:t>
            </a:r>
          </a:p>
          <a:p>
            <a:r>
              <a:rPr lang="ru-RU" dirty="0" smtClean="0">
                <a:latin typeface="CyrillicOld" pitchFamily="2" charset="0"/>
              </a:rPr>
              <a:t>Ждет его земли клочок.</a:t>
            </a:r>
          </a:p>
          <a:p>
            <a:r>
              <a:rPr lang="ru-RU" dirty="0" smtClean="0">
                <a:latin typeface="CyrillicOld" pitchFamily="2" charset="0"/>
              </a:rPr>
              <a:t>И в 16 получай</a:t>
            </a:r>
          </a:p>
          <a:p>
            <a:r>
              <a:rPr lang="ru-RU" dirty="0" smtClean="0">
                <a:latin typeface="CyrillicOld" pitchFamily="2" charset="0"/>
              </a:rPr>
              <a:t>Личный свой земельный пай</a:t>
            </a:r>
          </a:p>
          <a:p>
            <a:r>
              <a:rPr lang="ru-RU" dirty="0" smtClean="0">
                <a:latin typeface="CyrillicOld" pitchFamily="2" charset="0"/>
              </a:rPr>
              <a:t>Из станичного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юрта</a:t>
            </a:r>
            <a:r>
              <a:rPr lang="ru-RU" dirty="0" smtClean="0">
                <a:latin typeface="CyrillicOld" pitchFamily="2" charset="0"/>
              </a:rPr>
              <a:t>:</a:t>
            </a:r>
          </a:p>
          <a:p>
            <a:r>
              <a:rPr lang="ru-RU" dirty="0" smtClean="0">
                <a:latin typeface="CyrillicOld" pitchFamily="2" charset="0"/>
              </a:rPr>
              <a:t>Это быль, а не мечта.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335756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Язык казачий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929066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Всё вместил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язык казачий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r>
              <a:rPr lang="ru-RU" dirty="0" smtClean="0">
                <a:latin typeface="CyrillicOld" pitchFamily="2" charset="0"/>
              </a:rPr>
              <a:t>То смеётся он, то плачет.</a:t>
            </a:r>
          </a:p>
          <a:p>
            <a:r>
              <a:rPr lang="ru-RU" dirty="0" smtClean="0">
                <a:latin typeface="CyrillicOld" pitchFamily="2" charset="0"/>
              </a:rPr>
              <a:t>В нем искрится юмор тонкий,</a:t>
            </a:r>
          </a:p>
          <a:p>
            <a:r>
              <a:rPr lang="ru-RU" dirty="0" smtClean="0">
                <a:latin typeface="CyrillicOld" pitchFamily="2" charset="0"/>
              </a:rPr>
              <a:t>Как родник он для потомков.</a:t>
            </a:r>
          </a:p>
          <a:p>
            <a:r>
              <a:rPr lang="ru-RU" dirty="0" smtClean="0">
                <a:latin typeface="CyrillicOld" pitchFamily="2" charset="0"/>
              </a:rPr>
              <a:t>Должен ты, казак, беречь</a:t>
            </a:r>
          </a:p>
          <a:p>
            <a:r>
              <a:rPr lang="ru-RU" dirty="0" smtClean="0">
                <a:latin typeface="CyrillicOld" pitchFamily="2" charset="0"/>
              </a:rPr>
              <a:t>И </a:t>
            </a:r>
            <a:r>
              <a:rPr lang="ru-RU" dirty="0" err="1" smtClean="0">
                <a:latin typeface="CyrillicOld" pitchFamily="2" charset="0"/>
              </a:rPr>
              <a:t>кохать</a:t>
            </a:r>
            <a:r>
              <a:rPr lang="ru-RU" dirty="0" smtClean="0">
                <a:latin typeface="CyrillicOld" pitchFamily="2" charset="0"/>
              </a:rPr>
              <a:t> родную речь!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72140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71480"/>
            <a:ext cx="2505075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5385" t="6804" r="2154" b="3780"/>
          <a:stretch>
            <a:fillRect/>
          </a:stretch>
        </p:blipFill>
        <p:spPr bwMode="auto">
          <a:xfrm>
            <a:off x="6286512" y="500042"/>
            <a:ext cx="2162623" cy="297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704" y="642919"/>
            <a:ext cx="371274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img-fotki.yandex.ru/get/5807/alexandr-nechunaev.19/0_47a80_8ccfbfc7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14356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30" y="142853"/>
            <a:ext cx="8629450" cy="65276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Использованные ресурсы</a:t>
            </a:r>
            <a:r>
              <a:rPr lang="ru-RU" sz="2400" dirty="0" smtClean="0">
                <a:solidFill>
                  <a:schemeClr val="bg1"/>
                </a:solidFill>
                <a:latin typeface="CyrillicOld" pitchFamily="2" charset="0"/>
              </a:rPr>
              <a:t>:</a:t>
            </a:r>
            <a:endParaRPr lang="ru-RU" sz="2400" dirty="0">
              <a:solidFill>
                <a:schemeClr val="bg1"/>
              </a:solidFill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14356"/>
            <a:ext cx="85725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Фоны презентации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en-US" sz="1200" dirty="0" smtClean="0">
                <a:hlinkClick r:id="rId3"/>
              </a:rPr>
              <a:t>http://www.tvoyrebenok.ru/fon-dlya-prezentacii-po-literature.shtml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hlinkClick r:id="rId4"/>
              </a:rPr>
              <a:t>http://cs3.a5.ru/media/44/dc/ae/1280_44dcae5745283cfd54373a4c36ad38a7.png</a:t>
            </a:r>
            <a:endParaRPr lang="ru-RU" sz="1200" dirty="0" smtClean="0"/>
          </a:p>
          <a:p>
            <a:r>
              <a:rPr lang="ru-RU" sz="1200" b="1" dirty="0" smtClean="0"/>
              <a:t>Авторы стихотворений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Г.Утюгина</a:t>
            </a:r>
            <a:r>
              <a:rPr lang="ru-RU" sz="1200" dirty="0" smtClean="0"/>
              <a:t> «Азбука казака» </a:t>
            </a:r>
            <a:r>
              <a:rPr lang="en-US" sz="1200" dirty="0" smtClean="0">
                <a:hlinkClick r:id="rId5"/>
              </a:rPr>
              <a:t>http://www.slavakubani.ru/read.php?id=1885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И.Мордовина</a:t>
            </a:r>
            <a:r>
              <a:rPr lang="ru-RU" sz="1200" b="1" dirty="0" smtClean="0"/>
              <a:t> </a:t>
            </a:r>
            <a:r>
              <a:rPr lang="ru-RU" sz="1200" u="sng" dirty="0" smtClean="0">
                <a:hlinkClick r:id="rId6"/>
              </a:rPr>
              <a:t>http://www.mordovina.ru/verses/?id=616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О.Семенова-Лебедева</a:t>
            </a:r>
            <a:r>
              <a:rPr lang="ru-RU" sz="1200" b="1" dirty="0" smtClean="0"/>
              <a:t> </a:t>
            </a:r>
            <a:r>
              <a:rPr lang="ru-RU" sz="1200" u="sng" dirty="0" smtClean="0">
                <a:hlinkClick r:id="rId7"/>
              </a:rPr>
              <a:t>http://www.stihi.ru/2007/04/19-1024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Е.Трушина</a:t>
            </a:r>
            <a:r>
              <a:rPr lang="ru-RU" sz="1200" b="1" dirty="0" smtClean="0"/>
              <a:t>  </a:t>
            </a:r>
            <a:r>
              <a:rPr lang="ru-RU" sz="1200" b="1" u="sng" dirty="0" smtClean="0"/>
              <a:t>  </a:t>
            </a:r>
            <a:r>
              <a:rPr lang="ru-RU" sz="1200" u="sng" dirty="0" smtClean="0">
                <a:hlinkClick r:id="rId8"/>
              </a:rPr>
              <a:t>http://zanimatika.narod.ru/RF15_7.htm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В.Алябьев</a:t>
            </a:r>
            <a:r>
              <a:rPr lang="ru-RU" sz="1200" dirty="0" smtClean="0"/>
              <a:t> </a:t>
            </a:r>
            <a:r>
              <a:rPr lang="ru-RU" sz="1200" dirty="0" smtClean="0">
                <a:hlinkClick r:id="rId9"/>
              </a:rPr>
              <a:t> </a:t>
            </a:r>
            <a:r>
              <a:rPr lang="en-US" sz="1200" dirty="0" smtClean="0">
                <a:hlinkClick r:id="rId9"/>
              </a:rPr>
              <a:t>http://www.realmusic.ru/aljabxew/71576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И.Никитин</a:t>
            </a:r>
            <a:r>
              <a:rPr lang="ru-RU" sz="1200" b="1" dirty="0" smtClean="0"/>
              <a:t>  </a:t>
            </a:r>
            <a:r>
              <a:rPr lang="en-US" sz="1200" dirty="0" smtClean="0">
                <a:hlinkClick r:id="rId10"/>
              </a:rPr>
              <a:t>http://www.turism.irnd.ru/page459.html</a:t>
            </a:r>
            <a:endParaRPr lang="ru-RU" sz="1200" b="1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Ю.Сомов</a:t>
            </a:r>
            <a:r>
              <a:rPr lang="ru-RU" sz="1200" b="1" dirty="0" smtClean="0"/>
              <a:t>  </a:t>
            </a:r>
            <a:r>
              <a:rPr lang="ru-RU" sz="1200" u="sng" dirty="0" smtClean="0">
                <a:hlinkClick r:id="rId11"/>
              </a:rPr>
              <a:t>http://kushva-online.ru/blog/post/fisher/4256/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А.Софронов</a:t>
            </a:r>
            <a:r>
              <a:rPr lang="ru-RU" sz="1200" b="1" dirty="0" smtClean="0"/>
              <a:t> </a:t>
            </a:r>
            <a:r>
              <a:rPr lang="ru-RU" sz="1200" u="sng" dirty="0" smtClean="0"/>
              <a:t> </a:t>
            </a:r>
            <a:r>
              <a:rPr lang="en-US" sz="1200" dirty="0" smtClean="0">
                <a:hlinkClick r:id="rId12"/>
              </a:rPr>
              <a:t>http://www.turism.irnd.ru/page448.html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А.Туроверов</a:t>
            </a:r>
            <a:r>
              <a:rPr lang="ru-RU" sz="1200" u="sng" dirty="0" smtClean="0"/>
              <a:t> </a:t>
            </a:r>
            <a:r>
              <a:rPr lang="en-US" sz="1200" dirty="0" smtClean="0">
                <a:hlinkClick r:id="rId10"/>
              </a:rPr>
              <a:t>http://www.turism.irnd.ru/page459.html</a:t>
            </a:r>
            <a:endParaRPr lang="ru-RU" sz="1200" u="sng" dirty="0" smtClean="0"/>
          </a:p>
          <a:p>
            <a:r>
              <a:rPr lang="ru-RU" sz="1200" b="1" dirty="0" smtClean="0"/>
              <a:t>Картинки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Атаман </a:t>
            </a:r>
            <a:r>
              <a:rPr lang="en-US" sz="1200" dirty="0" smtClean="0">
                <a:hlinkClick r:id="rId13"/>
              </a:rPr>
              <a:t>http://www.kazachiy-krug.ru/forum/viewtopic.php?f=22&amp;t=75&amp;p=146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С.Разин </a:t>
            </a:r>
            <a:r>
              <a:rPr lang="en-US" sz="1200" dirty="0" smtClean="0">
                <a:hlinkClick r:id="rId13"/>
              </a:rPr>
              <a:t>http://www.kazachiy-krug.ru/forum/viewtopic.php?f=22&amp;t=75&amp;p=146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Казачья станица </a:t>
            </a:r>
            <a:r>
              <a:rPr lang="en-US" sz="1200" dirty="0" smtClean="0">
                <a:hlinkClick r:id="rId14"/>
              </a:rPr>
              <a:t>http://photocentra.ru/work/323198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Курень </a:t>
            </a:r>
            <a:r>
              <a:rPr lang="en-US" sz="1200" dirty="0" smtClean="0">
                <a:hlinkClick r:id="rId15"/>
              </a:rPr>
              <a:t>http://www.crown6.org/publ/75-1-0-4151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Донской казак </a:t>
            </a:r>
            <a:r>
              <a:rPr lang="en-US" sz="1200" dirty="0" smtClean="0">
                <a:hlinkClick r:id="rId15"/>
              </a:rPr>
              <a:t>http://www.crown6.org/publ/75-1-0-4151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Наклейки </a:t>
            </a:r>
            <a:r>
              <a:rPr lang="en-US" sz="1200" dirty="0" smtClean="0">
                <a:hlinkClick r:id="rId16"/>
              </a:rPr>
              <a:t>http://voenpro.ru/voentorg/Naklejka_Za_Veru_Don_Otechestvo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Казачок на коне </a:t>
            </a:r>
            <a:r>
              <a:rPr lang="en-US" sz="1200" dirty="0" smtClean="0">
                <a:hlinkClick r:id="rId17"/>
              </a:rPr>
              <a:t>http://bushinkan.mybb.ru/viewtopic.php?id=56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М.Платов </a:t>
            </a:r>
            <a:r>
              <a:rPr lang="en-US" sz="1200" dirty="0" smtClean="0">
                <a:hlinkClick r:id="rId18"/>
              </a:rPr>
              <a:t>http://gtrf.info/1_62_998_13.html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Ермак </a:t>
            </a:r>
            <a:r>
              <a:rPr lang="en-US" sz="1200" dirty="0" smtClean="0">
                <a:hlinkClick r:id="rId19"/>
              </a:rPr>
              <a:t>http://www.kazydub.ru/gallery/displayimage.php?album=2&amp;pos=63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Флаг </a:t>
            </a:r>
            <a:r>
              <a:rPr lang="ru-RU" sz="1200" dirty="0" err="1" smtClean="0"/>
              <a:t>Всевеликого</a:t>
            </a:r>
            <a:r>
              <a:rPr lang="ru-RU" sz="1200" dirty="0" smtClean="0"/>
              <a:t> Войска Донского </a:t>
            </a:r>
            <a:r>
              <a:rPr lang="en-US" sz="1200" dirty="0" smtClean="0">
                <a:hlinkClick r:id="rId20"/>
              </a:rPr>
              <a:t>http://cat.convdocs.org/docs/index-13657.html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Табун лошадей </a:t>
            </a:r>
            <a:r>
              <a:rPr lang="en-US" sz="1200" dirty="0" smtClean="0">
                <a:hlinkClick r:id="rId21"/>
              </a:rPr>
              <a:t>http://www.yarskonline.ru/news/hakasia/25_09_12_v-hakasii-koni-zatoptali-pyatiletnego-mal.html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Карта Ростовской области </a:t>
            </a:r>
            <a:r>
              <a:rPr lang="en-US" sz="1200" dirty="0" smtClean="0">
                <a:hlinkClick r:id="rId22"/>
              </a:rPr>
              <a:t>http://saf-denis.narod.ru/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Дед </a:t>
            </a:r>
            <a:r>
              <a:rPr lang="ru-RU" sz="1200" dirty="0" err="1" smtClean="0"/>
              <a:t>Щукарь</a:t>
            </a:r>
            <a:r>
              <a:rPr lang="ru-RU" sz="1200" dirty="0" smtClean="0"/>
              <a:t>  </a:t>
            </a:r>
            <a:r>
              <a:rPr lang="en-US" sz="1200" dirty="0" smtClean="0">
                <a:hlinkClick r:id="rId23"/>
              </a:rPr>
              <a:t>http://rostov-region.ru/legends/item/f00/s00/e0000008/index.shtml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47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35716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yrillicOld" pitchFamily="2" charset="0"/>
              </a:rPr>
              <a:t>Удалые казаки</a:t>
            </a:r>
          </a:p>
          <a:p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Средь донских степных полей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И кубанских ковылей,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Где Кубань и Дон текут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Казаки давно живут.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/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Гордый и лихой народ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Заслужил себе почет: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Храбрость, мужество, отвагу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На своих плечах несет.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/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Честью с детства дорожат,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Любят холить жеребят,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Из лозы корзины вьют,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Песни звонкие поют.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/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Память предков охраняют,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Веру в Бога почитают,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И обычаи свои 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Сохраняют на Руси.</a:t>
            </a:r>
            <a:endParaRPr lang="ru-RU" b="1" dirty="0"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628652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Н.Дик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428604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Слава героям! Казакам слава!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Пусть будет могучею наша держава!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Будем мы Родине честно служить,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славою предков своих дорожить!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17409" name="Picture 1" descr="C:\Documents and Settings\Admin\Рабочий стол\Nakleyka_213-ZA_VERU_DON_OTEChESTVO.212x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92880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А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78605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Атаман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71480"/>
            <a:ext cx="2000264" cy="223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57224" y="3286124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yrillicOld" pitchFamily="2" charset="0"/>
              </a:rPr>
              <a:t>У вольной казачьей общины,</a:t>
            </a:r>
          </a:p>
          <a:p>
            <a:r>
              <a:rPr lang="ru-RU" sz="2000" dirty="0" smtClean="0">
                <a:latin typeface="CyrillicOld" pitchFamily="2" charset="0"/>
              </a:rPr>
              <a:t>Когда-то давно и поныне</a:t>
            </a:r>
          </a:p>
          <a:p>
            <a:r>
              <a:rPr lang="ru-RU" sz="2000" dirty="0" smtClean="0">
                <a:latin typeface="CyrillicOld" pitchFamily="2" charset="0"/>
              </a:rPr>
              <a:t>Главнее всего –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атаман</a:t>
            </a:r>
            <a:r>
              <a:rPr lang="ru-RU" sz="2000" dirty="0" smtClean="0">
                <a:latin typeface="CyrillicOld" pitchFamily="2" charset="0"/>
              </a:rPr>
              <a:t>.</a:t>
            </a:r>
          </a:p>
          <a:p>
            <a:r>
              <a:rPr lang="ru-RU" sz="2000" dirty="0" smtClean="0">
                <a:latin typeface="CyrillicOld" pitchFamily="2" charset="0"/>
              </a:rPr>
              <a:t>Боялся его басурман.</a:t>
            </a:r>
          </a:p>
          <a:p>
            <a:r>
              <a:rPr lang="ru-RU" sz="2000" dirty="0" smtClean="0">
                <a:latin typeface="CyrillicOld" pitchFamily="2" charset="0"/>
              </a:rPr>
              <a:t>Так в чём его гордая сила?</a:t>
            </a:r>
          </a:p>
          <a:p>
            <a:r>
              <a:rPr lang="ru-RU" sz="2000" dirty="0" smtClean="0">
                <a:latin typeface="CyrillicOld" pitchFamily="2" charset="0"/>
              </a:rPr>
              <a:t>Служил он и служит России!</a:t>
            </a:r>
          </a:p>
          <a:p>
            <a:r>
              <a:rPr lang="ru-RU" sz="2000" dirty="0" smtClean="0">
                <a:latin typeface="CyrillicOld" pitchFamily="2" charset="0"/>
              </a:rPr>
              <a:t>Он – верности, доблести знак.</a:t>
            </a:r>
          </a:p>
          <a:p>
            <a:r>
              <a:rPr lang="ru-RU" sz="2000" dirty="0" smtClean="0">
                <a:latin typeface="CyrillicOld" pitchFamily="2" charset="0"/>
              </a:rPr>
              <a:t>Он – умный и смелый казак!</a:t>
            </a:r>
          </a:p>
          <a:p>
            <a:pPr algn="r"/>
            <a:r>
              <a:rPr lang="ru-RU" sz="1600" dirty="0">
                <a:latin typeface="CyrillicOld" pitchFamily="2" charset="0"/>
              </a:rPr>
              <a:t>(</a:t>
            </a:r>
            <a:r>
              <a:rPr lang="ru-RU" sz="1600" dirty="0" err="1" smtClean="0">
                <a:latin typeface="CyrillicOld" pitchFamily="2" charset="0"/>
              </a:rPr>
              <a:t>Г.Утюгина</a:t>
            </a:r>
            <a:r>
              <a:rPr lang="ru-RU" sz="1600" dirty="0" smtClean="0">
                <a:latin typeface="CyrillicOld" pitchFamily="2" charset="0"/>
              </a:rPr>
              <a:t>)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pic>
        <p:nvPicPr>
          <p:cNvPr id="1036" name="Picture 12" descr="http://libserv.tspu.edu.ru/files/vistavka/id7file(4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642918"/>
            <a:ext cx="105138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643446"/>
            <a:ext cx="249140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715008" y="500042"/>
            <a:ext cx="171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Булава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и баз,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и бурка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2000240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Булава</a:t>
            </a:r>
            <a:r>
              <a:rPr lang="ru-RU" dirty="0" smtClean="0">
                <a:latin typeface="CyrillicOld" pitchFamily="2" charset="0"/>
              </a:rPr>
              <a:t>, а также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бурка</a:t>
            </a:r>
          </a:p>
          <a:p>
            <a:r>
              <a:rPr lang="ru-RU" dirty="0" smtClean="0">
                <a:latin typeface="CyrillicOld" pitchFamily="2" charset="0"/>
              </a:rPr>
              <a:t>Воевали с немцем, с турком.</a:t>
            </a:r>
          </a:p>
          <a:p>
            <a:r>
              <a:rPr lang="ru-RU" dirty="0" smtClean="0">
                <a:latin typeface="CyrillicOld" pitchFamily="2" charset="0"/>
              </a:rPr>
              <a:t>Всем знакомые слова?</a:t>
            </a:r>
          </a:p>
          <a:p>
            <a:r>
              <a:rPr lang="ru-RU" dirty="0" smtClean="0">
                <a:latin typeface="CyrillicOld" pitchFamily="2" charset="0"/>
              </a:rPr>
              <a:t>Жезл  короткий – булава,</a:t>
            </a:r>
          </a:p>
          <a:p>
            <a:r>
              <a:rPr lang="ru-RU" dirty="0" smtClean="0">
                <a:latin typeface="CyrillicOld" pitchFamily="2" charset="0"/>
              </a:rPr>
              <a:t>Без зазора, без изъяна –</a:t>
            </a:r>
          </a:p>
          <a:p>
            <a:r>
              <a:rPr lang="ru-RU" dirty="0" smtClean="0">
                <a:latin typeface="CyrillicOld" pitchFamily="2" charset="0"/>
              </a:rPr>
              <a:t>Символ власти атамана.</a:t>
            </a:r>
          </a:p>
          <a:p>
            <a:r>
              <a:rPr lang="ru-RU" dirty="0" smtClean="0">
                <a:latin typeface="CyrillicOld" pitchFamily="2" charset="0"/>
              </a:rPr>
              <a:t>Бурку носят и сейчас.</a:t>
            </a:r>
          </a:p>
          <a:p>
            <a:r>
              <a:rPr lang="ru-RU" dirty="0" smtClean="0">
                <a:latin typeface="CyrillicOld" pitchFamily="2" charset="0"/>
              </a:rPr>
              <a:t>Двор казачий – это –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 баз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00892" y="421481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2214554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Всевеликое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Войско Донское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Г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214686"/>
            <a:ext cx="428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  <a:latin typeface="CyrillicOld" pitchFamily="2" charset="0"/>
              </a:rPr>
              <a:t>Всевеликое</a:t>
            </a:r>
            <a:r>
              <a:rPr lang="ru-RU" sz="2000" dirty="0">
                <a:solidFill>
                  <a:srgbClr val="FF0000"/>
                </a:solidFill>
                <a:latin typeface="CyrillicOld" pitchFamily="2" charset="0"/>
              </a:rPr>
              <a:t> Войско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Донское</a:t>
            </a:r>
            <a:r>
              <a:rPr lang="ru-RU" sz="2000" dirty="0" smtClean="0">
                <a:latin typeface="CyrillicOld" pitchFamily="2" charset="0"/>
              </a:rPr>
              <a:t>,</a:t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Войсковой Кафедральный </a:t>
            </a:r>
            <a:r>
              <a:rPr lang="ru-RU" sz="2000" dirty="0" smtClean="0">
                <a:latin typeface="CyrillicOld" pitchFamily="2" charset="0"/>
              </a:rPr>
              <a:t>собор.</a:t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Небо ясное и </a:t>
            </a:r>
            <a:r>
              <a:rPr lang="ru-RU" sz="2000" dirty="0" err="1">
                <a:latin typeface="CyrillicOld" pitchFamily="2" charset="0"/>
              </a:rPr>
              <a:t>голубое</a:t>
            </a:r>
            <a:r>
              <a:rPr lang="ru-RU" sz="2000" dirty="0">
                <a:latin typeface="CyrillicOld" pitchFamily="2" charset="0"/>
              </a:rPr>
              <a:t>,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И слезой затуманился взор!..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Как же можно тобой не гордиться, 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Как же можно тебя не любить?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Ты казачья донская столица!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Здесь мы рады работать и жить!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3504" y="235743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Город - герой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2857496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В наших южных краях,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Донских просторных  </a:t>
            </a:r>
            <a:r>
              <a:rPr lang="ru-RU" dirty="0">
                <a:latin typeface="CyrillicOld" pitchFamily="2" charset="0"/>
              </a:rPr>
              <a:t>степях,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Где </a:t>
            </a:r>
            <a:r>
              <a:rPr lang="ru-RU" dirty="0" smtClean="0">
                <a:latin typeface="CyrillicOld" pitchFamily="2" charset="0"/>
              </a:rPr>
              <a:t>Дон-батюшка лентою </a:t>
            </a:r>
            <a:r>
              <a:rPr lang="ru-RU" dirty="0">
                <a:latin typeface="CyrillicOld" pitchFamily="2" charset="0"/>
              </a:rPr>
              <a:t>вьётся,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Там когда-то возник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Городок невелик,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Что Ростовом казачьим зовётся.</a:t>
            </a:r>
          </a:p>
          <a:p>
            <a:endParaRPr lang="ru-RU" dirty="0" smtClean="0">
              <a:latin typeface="CyrillicOld" pitchFamily="2" charset="0"/>
            </a:endParaRPr>
          </a:p>
          <a:p>
            <a:r>
              <a:rPr lang="ru-RU" dirty="0" smtClean="0">
                <a:latin typeface="CyrillicOld" pitchFamily="2" charset="0"/>
              </a:rPr>
              <a:t>Кто станет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городом – героем</a:t>
            </a:r>
            <a:r>
              <a:rPr lang="ru-RU" dirty="0" smtClean="0">
                <a:latin typeface="CyrillicOld" pitchFamily="2" charset="0"/>
              </a:rPr>
              <a:t>?</a:t>
            </a:r>
          </a:p>
          <a:p>
            <a:r>
              <a:rPr lang="ru-RU" dirty="0" smtClean="0">
                <a:latin typeface="CyrillicOld" pitchFamily="2" charset="0"/>
              </a:rPr>
              <a:t>Не тот, кто лишь дома построит.</a:t>
            </a:r>
          </a:p>
          <a:p>
            <a:r>
              <a:rPr lang="ru-RU" dirty="0" smtClean="0">
                <a:latin typeface="CyrillicOld" pitchFamily="2" charset="0"/>
              </a:rPr>
              <a:t>Нет, надо подвиг совершить,</a:t>
            </a:r>
          </a:p>
          <a:p>
            <a:r>
              <a:rPr lang="ru-RU" dirty="0" smtClean="0">
                <a:latin typeface="CyrillicOld" pitchFamily="2" charset="0"/>
              </a:rPr>
              <a:t>Геройски воевать и жить!</a:t>
            </a:r>
            <a:endParaRPr lang="ru-RU" dirty="0">
              <a:latin typeface="CyrillicOld" pitchFamily="2" charset="0"/>
            </a:endParaRPr>
          </a:p>
        </p:txBody>
      </p:sp>
      <p:pic>
        <p:nvPicPr>
          <p:cNvPr id="15362" name="Picture 2" descr="http://img341.imageshack.us/img341/8596/52871179115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71480"/>
            <a:ext cx="2643206" cy="182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im2-tub-ru.yandex.net/i?id=312683824-42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573" y="571480"/>
            <a:ext cx="276607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000892" y="585789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5715016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(О.Семенова-Лебедева)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Д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07167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Дон - батюшка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2571744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Откуда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Дон</a:t>
            </a:r>
            <a:r>
              <a:rPr lang="ru-RU" dirty="0">
                <a:latin typeface="CyrillicOld" pitchFamily="2" charset="0"/>
              </a:rPr>
              <a:t> берет начало,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Где скрыта вечная струя,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Что вниз по руслу величаво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Уходит в дальние края?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Под невысокою березкой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Начало Дон свое берет;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Из-под травы земли московской,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С Ивана-озера течет.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Века идут… Но не мелеет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Донское русло на пути;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 все мужает, все смелеет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Казачье воинство в степи.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9190" y="271462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Ермак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441680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Славных лиц в России много:</a:t>
            </a:r>
          </a:p>
          <a:p>
            <a:r>
              <a:rPr lang="ru-RU" dirty="0" smtClean="0">
                <a:latin typeface="CyrillicOld" pitchFamily="2" charset="0"/>
              </a:rPr>
              <a:t>Тех, кто край родной любя,</a:t>
            </a:r>
          </a:p>
          <a:p>
            <a:r>
              <a:rPr lang="ru-RU" dirty="0" smtClean="0">
                <a:latin typeface="CyrillicOld" pitchFamily="2" charset="0"/>
              </a:rPr>
              <a:t>Укреплял Державу строго,</a:t>
            </a:r>
          </a:p>
          <a:p>
            <a:r>
              <a:rPr lang="ru-RU" dirty="0" smtClean="0">
                <a:latin typeface="CyrillicOld" pitchFamily="2" charset="0"/>
              </a:rPr>
              <a:t>Не жалел в трудах себя.</a:t>
            </a:r>
          </a:p>
          <a:p>
            <a:r>
              <a:rPr lang="ru-RU" dirty="0" smtClean="0">
                <a:latin typeface="CyrillicOld" pitchFamily="2" charset="0"/>
              </a:rPr>
              <a:t>В сердце каждого потомка</a:t>
            </a:r>
          </a:p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Ермаком</a:t>
            </a:r>
            <a:r>
              <a:rPr lang="ru-RU" dirty="0" smtClean="0">
                <a:latin typeface="CyrillicOld" pitchFamily="2" charset="0"/>
              </a:rPr>
              <a:t> оставлен след.</a:t>
            </a:r>
          </a:p>
          <a:p>
            <a:r>
              <a:rPr lang="ru-RU" dirty="0" smtClean="0">
                <a:latin typeface="CyrillicOld" pitchFamily="2" charset="0"/>
              </a:rPr>
              <a:t>Честной службой, битвой громкой,</a:t>
            </a:r>
          </a:p>
          <a:p>
            <a:r>
              <a:rPr lang="ru-RU" dirty="0" smtClean="0">
                <a:latin typeface="CyrillicOld" pitchFamily="2" charset="0"/>
              </a:rPr>
              <a:t>Славой доблестных побед.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pic>
        <p:nvPicPr>
          <p:cNvPr id="14338" name="Picture 2" descr="http://pohodd.ru/gal/d/530-3/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00042"/>
            <a:ext cx="243711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876559" y="5643578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(Е.Трушина)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5857892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(А.Софронов)</a:t>
            </a:r>
          </a:p>
        </p:txBody>
      </p:sp>
      <p:pic>
        <p:nvPicPr>
          <p:cNvPr id="2" name="Picture 2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42"/>
            <a:ext cx="184577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2859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Ёрш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Ж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2928934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На волнах, качаясь зыбко,</a:t>
            </a:r>
          </a:p>
          <a:p>
            <a:r>
              <a:rPr lang="ru-RU" dirty="0" smtClean="0">
                <a:latin typeface="CyrillicOld" pitchFamily="2" charset="0"/>
              </a:rPr>
              <a:t>Казаки ловили рыбку.</a:t>
            </a:r>
          </a:p>
          <a:p>
            <a:r>
              <a:rPr lang="ru-RU" dirty="0" smtClean="0">
                <a:latin typeface="CyrillicOld" pitchFamily="2" charset="0"/>
              </a:rPr>
              <a:t>В раннюю поднявшись рань.</a:t>
            </a:r>
          </a:p>
          <a:p>
            <a:r>
              <a:rPr lang="ru-RU" dirty="0" smtClean="0">
                <a:latin typeface="CyrillicOld" pitchFamily="2" charset="0"/>
              </a:rPr>
              <a:t>На обед несли тарань.</a:t>
            </a:r>
          </a:p>
          <a:p>
            <a:r>
              <a:rPr lang="ru-RU" dirty="0" smtClean="0">
                <a:latin typeface="CyrillicOld" pitchFamily="2" charset="0"/>
              </a:rPr>
              <a:t>И колючий верткий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ёрш</a:t>
            </a:r>
          </a:p>
          <a:p>
            <a:r>
              <a:rPr lang="ru-RU" dirty="0" smtClean="0">
                <a:latin typeface="CyrillicOld" pitchFamily="2" charset="0"/>
              </a:rPr>
              <a:t>Очень для ухи хорош!</a:t>
            </a:r>
          </a:p>
          <a:p>
            <a:r>
              <a:rPr lang="ru-RU" dirty="0" smtClean="0">
                <a:latin typeface="CyrillicOld" pitchFamily="2" charset="0"/>
              </a:rPr>
              <a:t>Толк в нём знают едоки</a:t>
            </a:r>
          </a:p>
          <a:p>
            <a:r>
              <a:rPr lang="ru-RU" dirty="0" smtClean="0">
                <a:latin typeface="CyrillicOld" pitchFamily="2" charset="0"/>
              </a:rPr>
              <a:t>Казачата, казаки.</a:t>
            </a: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200024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Жена казака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000372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Уходил казак на войну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 прощался с милой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женой</a:t>
            </a:r>
            <a:r>
              <a:rPr lang="ru-RU" dirty="0">
                <a:latin typeface="CyrillicOld" pitchFamily="2" charset="0"/>
              </a:rPr>
              <a:t>: -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Я вернусь, родная, домой,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Лишь спасу тебя и страну.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Я вернусь, ты слезы не лей,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Будет все у нас хорошо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r>
              <a:rPr lang="ru-RU" dirty="0">
                <a:latin typeface="CyrillicOld" pitchFamily="2" charset="0"/>
              </a:rPr>
              <a:t> </a:t>
            </a:r>
            <a:r>
              <a:rPr lang="ru-RU" dirty="0" smtClean="0">
                <a:latin typeface="CyrillicOld" pitchFamily="2" charset="0"/>
              </a:rPr>
              <a:t>             Только за окном все темней. 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Встал, обнял детей и ушел.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572140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58016" y="6072206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(Ю. Сомов)</a:t>
            </a:r>
          </a:p>
        </p:txBody>
      </p:sp>
      <p:pic>
        <p:nvPicPr>
          <p:cNvPr id="18436" name="Picture 4" descr="http://stat20.privet.ru/lr/0b22798675f18903edc91c5d6465786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0042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C:\Documents and Settings\Admin\Рабочий стол\Рисунок2_c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785794"/>
            <a:ext cx="2249808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64318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Знамя казаков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3429000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Войны испытанные дети,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Русь </a:t>
            </a:r>
            <a:r>
              <a:rPr lang="ru-RU" dirty="0" smtClean="0">
                <a:latin typeface="CyrillicOld" pitchFamily="2" charset="0"/>
              </a:rPr>
              <a:t>помнит </a:t>
            </a:r>
            <a:r>
              <a:rPr lang="ru-RU" dirty="0">
                <a:latin typeface="CyrillicOld" pitchFamily="2" charset="0"/>
              </a:rPr>
              <a:t>ваши имена!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Недаром славою столетий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Покрыты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Дона знамена</a:t>
            </a:r>
            <a:r>
              <a:rPr lang="ru-RU" dirty="0">
                <a:latin typeface="CyrillicOld" pitchFamily="2" charset="0"/>
              </a:rPr>
              <a:t>: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Вы вашей </a:t>
            </a:r>
            <a:r>
              <a:rPr lang="ru-RU" dirty="0" err="1">
                <a:latin typeface="CyrillicOld" pitchFamily="2" charset="0"/>
              </a:rPr>
              <a:t>кровию</a:t>
            </a:r>
            <a:r>
              <a:rPr lang="ru-RU" dirty="0">
                <a:latin typeface="CyrillicOld" pitchFamily="2" charset="0"/>
              </a:rPr>
              <a:t> вписали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Любовь к Руси в её </a:t>
            </a:r>
            <a:r>
              <a:rPr lang="ru-RU" dirty="0" smtClean="0">
                <a:latin typeface="CyrillicOld" pitchFamily="2" charset="0"/>
              </a:rPr>
              <a:t>скрижали!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2071678"/>
            <a:ext cx="178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Ирий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(рай)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3214686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yrillicOld" pitchFamily="2" charset="0"/>
              </a:rPr>
              <a:t>Ирий</a:t>
            </a:r>
            <a:r>
              <a:rPr lang="ru-RU" dirty="0" smtClean="0">
                <a:latin typeface="CyrillicOld" pitchFamily="2" charset="0"/>
              </a:rPr>
              <a:t> </a:t>
            </a:r>
            <a:r>
              <a:rPr lang="ru-RU" dirty="0">
                <a:latin typeface="CyrillicOld" pitchFamily="2" charset="0"/>
              </a:rPr>
              <a:t>ждёт славных донских казаков.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К смерти достойной всегда будь готов.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Кто за Отечество жизнь положил,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Тот путь себе в мир святой проложил.</a:t>
            </a:r>
          </a:p>
          <a:p>
            <a:r>
              <a:rPr lang="ru-RU" dirty="0" smtClean="0">
                <a:latin typeface="CyrillicOld" pitchFamily="2" charset="0"/>
              </a:rPr>
              <a:t>Степь </a:t>
            </a:r>
            <a:r>
              <a:rPr lang="ru-RU" dirty="0">
                <a:latin typeface="CyrillicOld" pitchFamily="2" charset="0"/>
              </a:rPr>
              <a:t>завернулась в белёсый туман.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Дремлет старинный высокий курган.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Звёзды сияют, мерцают с небес.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Спит убаюканный за Доном лес.</a:t>
            </a:r>
          </a:p>
        </p:txBody>
      </p:sp>
      <p:pic>
        <p:nvPicPr>
          <p:cNvPr id="17410" name="Picture 2" descr="http://im4-tub-ru.yandex.net/i?id=18578251-63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785794"/>
            <a:ext cx="20764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335681" y="5429264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(И.Никитин)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6000768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(И.Мордовина)</a:t>
            </a:r>
          </a:p>
        </p:txBody>
      </p:sp>
      <p:pic>
        <p:nvPicPr>
          <p:cNvPr id="17412" name="Picture 4" descr="http://archaeology.kiev.ua/imaginator/new/4ee8d5321a909_xml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00042"/>
            <a:ext cx="177552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22859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Казачий хор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К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3000372"/>
            <a:ext cx="34290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yrillicOld" pitchFamily="2" charset="0"/>
              </a:rPr>
              <a:t>Будто пьёшь из родников,</a:t>
            </a:r>
          </a:p>
          <a:p>
            <a:r>
              <a:rPr lang="ru-RU" sz="2000" dirty="0" smtClean="0">
                <a:latin typeface="CyrillicOld" pitchFamily="2" charset="0"/>
              </a:rPr>
              <a:t>Так привольно и легко</a:t>
            </a:r>
          </a:p>
          <a:p>
            <a:r>
              <a:rPr lang="ru-RU" sz="2000" dirty="0" smtClean="0">
                <a:latin typeface="CyrillicOld" pitchFamily="2" charset="0"/>
              </a:rPr>
              <a:t>Льётся песнь былых веков,</a:t>
            </a:r>
          </a:p>
          <a:p>
            <a:r>
              <a:rPr lang="ru-RU" sz="2000" dirty="0" smtClean="0">
                <a:latin typeface="CyrillicOld" pitchFamily="2" charset="0"/>
              </a:rPr>
              <a:t>В ней народ велик, умён</a:t>
            </a:r>
          </a:p>
          <a:p>
            <a:r>
              <a:rPr lang="ru-RU" sz="2000" dirty="0" smtClean="0">
                <a:latin typeface="CyrillicOld" pitchFamily="2" charset="0"/>
              </a:rPr>
              <a:t>И талантлив и могуч, - </a:t>
            </a:r>
          </a:p>
          <a:p>
            <a:r>
              <a:rPr lang="ru-RU" sz="2000" dirty="0" smtClean="0">
                <a:latin typeface="CyrillicOld" pitchFamily="2" charset="0"/>
              </a:rPr>
              <a:t>И разгонит серость туч.</a:t>
            </a:r>
          </a:p>
          <a:p>
            <a:r>
              <a:rPr lang="ru-RU" sz="2000" dirty="0" smtClean="0">
                <a:latin typeface="CyrillicOld" pitchFamily="2" charset="0"/>
              </a:rPr>
              <a:t>Так звучит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казачий хор</a:t>
            </a:r>
          </a:p>
          <a:p>
            <a:r>
              <a:rPr lang="ru-RU" sz="2000" dirty="0" smtClean="0">
                <a:latin typeface="CyrillicOld" pitchFamily="2" charset="0"/>
              </a:rPr>
              <a:t>С давних лет и до сих пор.</a:t>
            </a: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221455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Курень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2714620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Знает каждый про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курень</a:t>
            </a:r>
            <a:r>
              <a:rPr lang="ru-RU" dirty="0" smtClean="0">
                <a:latin typeface="CyrillicOld" pitchFamily="2" charset="0"/>
              </a:rPr>
              <a:t> – </a:t>
            </a:r>
          </a:p>
          <a:p>
            <a:r>
              <a:rPr lang="ru-RU" dirty="0" smtClean="0">
                <a:latin typeface="CyrillicOld" pitchFamily="2" charset="0"/>
              </a:rPr>
              <a:t>Хата, дворик  и  плетень.</a:t>
            </a:r>
          </a:p>
          <a:p>
            <a:r>
              <a:rPr lang="ru-RU" dirty="0" smtClean="0">
                <a:latin typeface="CyrillicOld" pitchFamily="2" charset="0"/>
              </a:rPr>
              <a:t>Виден он издалека - </a:t>
            </a:r>
          </a:p>
          <a:p>
            <a:r>
              <a:rPr lang="ru-RU" dirty="0" smtClean="0">
                <a:latin typeface="CyrillicOld" pitchFamily="2" charset="0"/>
              </a:rPr>
              <a:t>То жилище казака.</a:t>
            </a:r>
          </a:p>
          <a:p>
            <a:r>
              <a:rPr lang="ru-RU" dirty="0" smtClean="0">
                <a:latin typeface="CyrillicOld" pitchFamily="2" charset="0"/>
              </a:rPr>
              <a:t>А ещё курень – часть войска,</a:t>
            </a:r>
          </a:p>
          <a:p>
            <a:r>
              <a:rPr lang="ru-RU" dirty="0" smtClean="0">
                <a:latin typeface="CyrillicOld" pitchFamily="2" charset="0"/>
              </a:rPr>
              <a:t>Что сражается геройски.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pic>
        <p:nvPicPr>
          <p:cNvPr id="16386" name="Picture 2" descr="http://im3-tub-ru.yandex.net/i?id=104365283-32-7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71480"/>
            <a:ext cx="2286001" cy="152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442913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16388" name="Picture 4" descr="http://im6-tub-ru.yandex.net/i?id=25013843-30-73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500570"/>
            <a:ext cx="225267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дв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5680" y="571480"/>
            <a:ext cx="25941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Л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Лампасы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500042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429000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Пошили </a:t>
            </a:r>
            <a:r>
              <a:rPr lang="ru-RU" dirty="0">
                <a:latin typeface="CyrillicOld" pitchFamily="2" charset="0"/>
              </a:rPr>
              <a:t>форму синюю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Донские казаки.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Из алой ткани сделали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Лампасы</a:t>
            </a:r>
            <a:r>
              <a:rPr lang="ru-RU" dirty="0">
                <a:latin typeface="CyrillicOld" pitchFamily="2" charset="0"/>
              </a:rPr>
              <a:t> на штаны.</a:t>
            </a:r>
          </a:p>
          <a:p>
            <a:r>
              <a:rPr lang="ru-RU" dirty="0">
                <a:latin typeface="CyrillicOld" pitchFamily="2" charset="0"/>
              </a:rPr>
              <a:t>Остатками в фуражках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Околыш обвели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 сквозь века легенду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Об этом пронесли.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7752" y="307181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Матвей Платов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71475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В </a:t>
            </a:r>
            <a:r>
              <a:rPr lang="ru-RU" dirty="0">
                <a:latin typeface="CyrillicOld" pitchFamily="2" charset="0"/>
              </a:rPr>
              <a:t>боях ты был певцом булата,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Рубил с плеча, колол насквозь...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Всегда победа там, где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Платов</a:t>
            </a:r>
            <a:r>
              <a:rPr lang="ru-RU" dirty="0">
                <a:latin typeface="CyrillicOld" pitchFamily="2" charset="0"/>
              </a:rPr>
              <a:t>,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Так это с детства повелось.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715016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(И.Мордовина)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9301" y="5000636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И.Шептухин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7166"/>
            <a:ext cx="2301495" cy="272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Донской каз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00042"/>
            <a:ext cx="2058971" cy="273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887</TotalTime>
  <Words>1082</Words>
  <Application>Microsoft Office PowerPoint</Application>
  <PresentationFormat>Экран (4:3)</PresentationFormat>
  <Paragraphs>311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донского казака</dc:title>
  <dc:subject>Доноведение</dc:subject>
  <dc:creator>Плотникова О.В.</dc:creator>
  <cp:keywords>региональный компонент, казачество, азбука казака</cp:keywords>
  <cp:lastModifiedBy>4</cp:lastModifiedBy>
  <cp:revision>92</cp:revision>
  <dcterms:created xsi:type="dcterms:W3CDTF">2013-07-04T11:31:44Z</dcterms:created>
  <dcterms:modified xsi:type="dcterms:W3CDTF">2017-11-08T07:21:11Z</dcterms:modified>
  <cp:category>презентация</cp:category>
</cp:coreProperties>
</file>